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D8B1-6B14-453B-95E4-24EE35D5DF2A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91C3-8843-4D1D-966A-79145112B1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477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D8B1-6B14-453B-95E4-24EE35D5DF2A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91C3-8843-4D1D-966A-79145112B1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963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D8B1-6B14-453B-95E4-24EE35D5DF2A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91C3-8843-4D1D-966A-79145112B1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78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D8B1-6B14-453B-95E4-24EE35D5DF2A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91C3-8843-4D1D-966A-79145112B1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499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D8B1-6B14-453B-95E4-24EE35D5DF2A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91C3-8843-4D1D-966A-79145112B1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374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D8B1-6B14-453B-95E4-24EE35D5DF2A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91C3-8843-4D1D-966A-79145112B1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864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D8B1-6B14-453B-95E4-24EE35D5DF2A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91C3-8843-4D1D-966A-79145112B1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77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D8B1-6B14-453B-95E4-24EE35D5DF2A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91C3-8843-4D1D-966A-79145112B1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817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D8B1-6B14-453B-95E4-24EE35D5DF2A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91C3-8843-4D1D-966A-79145112B1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722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D8B1-6B14-453B-95E4-24EE35D5DF2A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91C3-8843-4D1D-966A-79145112B1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474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D8B1-6B14-453B-95E4-24EE35D5DF2A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91C3-8843-4D1D-966A-79145112B1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452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3D8B1-6B14-453B-95E4-24EE35D5DF2A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291C3-8843-4D1D-966A-79145112B1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244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Heart for Art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Virtual Sessions</a:t>
            </a:r>
          </a:p>
        </p:txBody>
      </p:sp>
    </p:spTree>
    <p:extLst>
      <p:ext uri="{BB962C8B-B14F-4D97-AF65-F5344CB8AC3E}">
        <p14:creationId xmlns:p14="http://schemas.microsoft.com/office/powerpoint/2010/main" val="141910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Art Packs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83814"/>
            <a:ext cx="5038999" cy="435133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42831"/>
            <a:ext cx="5160502" cy="343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210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Colin McDowall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96" y="2066695"/>
            <a:ext cx="2115233" cy="435133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664" y="2066695"/>
            <a:ext cx="4130769" cy="43513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661" y="2213110"/>
            <a:ext cx="3836949" cy="404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878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Carol Topper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29" y="2468630"/>
            <a:ext cx="2605502" cy="344232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938" y="2468630"/>
            <a:ext cx="2629027" cy="34423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935" y="2468630"/>
            <a:ext cx="2929793" cy="344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533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Fred Singleton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128057"/>
            <a:ext cx="5109939" cy="379476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28058"/>
            <a:ext cx="5508038" cy="379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069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Stephen O’Brien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49" y="2066694"/>
            <a:ext cx="5083741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443" y="2141172"/>
            <a:ext cx="4893360" cy="420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899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15</Words>
  <Application>Microsoft Office PowerPoint</Application>
  <PresentationFormat>Widescreen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Heart for Art</vt:lpstr>
      <vt:lpstr>Art Packs</vt:lpstr>
      <vt:lpstr>Colin McDowall</vt:lpstr>
      <vt:lpstr>Carol Topper</vt:lpstr>
      <vt:lpstr>Fred Singleton</vt:lpstr>
      <vt:lpstr>Stephen O’Brien</vt:lpstr>
    </vt:vector>
  </TitlesOfParts>
  <Company>Crossreach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Heart for Art</dc:title>
  <dc:creator>Maureen Digby</dc:creator>
  <cp:lastModifiedBy>Helen  Jamieson</cp:lastModifiedBy>
  <cp:revision>4</cp:revision>
  <dcterms:created xsi:type="dcterms:W3CDTF">2021-02-11T09:33:34Z</dcterms:created>
  <dcterms:modified xsi:type="dcterms:W3CDTF">2021-02-11T13:34:43Z</dcterms:modified>
</cp:coreProperties>
</file>